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2" r:id="rId5"/>
    <p:sldId id="256" r:id="rId6"/>
    <p:sldId id="258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915-1DAA-4FE6-9AAC-1E5A9E52486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D027-274E-4AB1-ABA4-124933C88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915-1DAA-4FE6-9AAC-1E5A9E52486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D027-274E-4AB1-ABA4-124933C88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1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915-1DAA-4FE6-9AAC-1E5A9E52486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D027-274E-4AB1-ABA4-124933C88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5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915-1DAA-4FE6-9AAC-1E5A9E52486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D027-274E-4AB1-ABA4-124933C88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2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915-1DAA-4FE6-9AAC-1E5A9E52486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D027-274E-4AB1-ABA4-124933C88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9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915-1DAA-4FE6-9AAC-1E5A9E52486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D027-274E-4AB1-ABA4-124933C88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4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915-1DAA-4FE6-9AAC-1E5A9E52486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D027-274E-4AB1-ABA4-124933C88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0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915-1DAA-4FE6-9AAC-1E5A9E52486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D027-274E-4AB1-ABA4-124933C88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2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915-1DAA-4FE6-9AAC-1E5A9E52486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D027-274E-4AB1-ABA4-124933C88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24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915-1DAA-4FE6-9AAC-1E5A9E52486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D027-274E-4AB1-ABA4-124933C88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0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E915-1DAA-4FE6-9AAC-1E5A9E52486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5D027-274E-4AB1-ABA4-124933C88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88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4E915-1DAA-4FE6-9AAC-1E5A9E52486A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5D027-274E-4AB1-ABA4-124933C88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MK\Downloads\12-11-2019_07-09-53\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0156"/>
            <a:ext cx="9144000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MK\Downloads\12-11-2019_07-09-53\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15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SMK\Downloads\12-11-2019_07-09-53\Screenshot_20191111-1947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4"/>
            <a:ext cx="9104168" cy="685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3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MK\Downloads\12-11-2019_07-09-53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37"/>
            <a:ext cx="9144000" cy="68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60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MK\Downloads\12-11-2019_07-09-53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75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MK\Downloads\12-11-2019_07-09-53\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" y="15191"/>
            <a:ext cx="9127526" cy="68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5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MK\Downloads\12-11-2019_07-09-53\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47" y="22956"/>
            <a:ext cx="9153737" cy="683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6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MK\Downloads\12-11-2019_07-09-53\000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710"/>
            <a:ext cx="9144001" cy="66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6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MK\Downloads\12-11-2019_07-09-53\Screenshot_20191111-2015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" y="0"/>
            <a:ext cx="9138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69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SMK</dc:creator>
  <cp:lastModifiedBy>SMK</cp:lastModifiedBy>
  <cp:revision>7</cp:revision>
  <dcterms:created xsi:type="dcterms:W3CDTF">2019-11-12T04:38:23Z</dcterms:created>
  <dcterms:modified xsi:type="dcterms:W3CDTF">2019-11-12T04:54:24Z</dcterms:modified>
</cp:coreProperties>
</file>